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7" r:id="rId9"/>
    <p:sldId id="259" r:id="rId10"/>
    <p:sldId id="258" r:id="rId11"/>
    <p:sldId id="260" r:id="rId12"/>
    <p:sldId id="272" r:id="rId13"/>
    <p:sldId id="261" r:id="rId14"/>
    <p:sldId id="262" r:id="rId15"/>
    <p:sldId id="263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66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99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11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2801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600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25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335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474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35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40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58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333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7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03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23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5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1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3615DC-CF40-4552-8A38-37C3C5F65C0C}" type="datetimeFigureOut">
              <a:rPr lang="fr-FR" smtClean="0"/>
              <a:t>27/11/2016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B844E-DD0F-4C85-8E37-00D177C17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881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62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0926" y="-534159"/>
            <a:ext cx="5897218" cy="3751884"/>
          </a:xfrm>
        </p:spPr>
        <p:txBody>
          <a:bodyPr/>
          <a:lstStyle/>
          <a:p>
            <a:r>
              <a:rPr lang="fr-FR" dirty="0">
                <a:latin typeface="AR ESSENCE" panose="02000000000000000000" pitchFamily="2" charset="0"/>
              </a:rPr>
              <a:t>La Lucha </a:t>
            </a:r>
            <a:r>
              <a:rPr lang="fr-FR" dirty="0" err="1">
                <a:latin typeface="AR ESSENCE" panose="02000000000000000000" pitchFamily="2" charset="0"/>
              </a:rPr>
              <a:t>antiterrorista</a:t>
            </a:r>
            <a:r>
              <a:rPr lang="fr-FR" dirty="0">
                <a:latin typeface="AR ESSENCE" panose="02000000000000000000" pitchFamily="2" charset="0"/>
              </a:rPr>
              <a:t> </a:t>
            </a:r>
            <a:r>
              <a:rPr lang="fr-FR" dirty="0" err="1">
                <a:latin typeface="AR ESSENCE" panose="02000000000000000000" pitchFamily="2" charset="0"/>
              </a:rPr>
              <a:t>española</a:t>
            </a:r>
            <a:endParaRPr lang="fr-FR" dirty="0">
              <a:latin typeface="AR ESSEN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59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8" y="181634"/>
            <a:ext cx="3637943" cy="419576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55" y="4595472"/>
            <a:ext cx="4076700" cy="15906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93" y="181634"/>
            <a:ext cx="7371644" cy="381183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9128" y="4377396"/>
            <a:ext cx="328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Ataques</a:t>
            </a:r>
            <a:r>
              <a:rPr lang="fr-FR" sz="1200" dirty="0"/>
              <a:t> de </a:t>
            </a:r>
            <a:r>
              <a:rPr lang="fr-FR" sz="1200" dirty="0" err="1"/>
              <a:t>Nueva</a:t>
            </a:r>
            <a:r>
              <a:rPr lang="fr-FR" sz="1200" dirty="0"/>
              <a:t> York en 2001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087712" y="5909148"/>
            <a:ext cx="24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Ataques</a:t>
            </a:r>
            <a:r>
              <a:rPr lang="fr-FR" sz="1200" dirty="0"/>
              <a:t> de Londres en 2005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85114" y="3955452"/>
            <a:ext cx="4731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Ataques</a:t>
            </a:r>
            <a:r>
              <a:rPr lang="fr-FR" sz="1200" dirty="0"/>
              <a:t> de </a:t>
            </a:r>
            <a:r>
              <a:rPr lang="fr-FR" sz="1200" dirty="0" err="1"/>
              <a:t>Atocha</a:t>
            </a:r>
            <a:r>
              <a:rPr lang="fr-FR" sz="1200" dirty="0"/>
              <a:t>, 2004, 191 </a:t>
            </a:r>
            <a:r>
              <a:rPr lang="fr-FR" sz="1200" dirty="0" err="1"/>
              <a:t>muertes</a:t>
            </a:r>
            <a:r>
              <a:rPr lang="fr-F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43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1021" y="1057629"/>
            <a:ext cx="9404723" cy="1400530"/>
          </a:xfrm>
        </p:spPr>
        <p:txBody>
          <a:bodyPr/>
          <a:lstStyle/>
          <a:p>
            <a:r>
              <a:rPr lang="fr-FR" dirty="0"/>
              <a:t>España, </a:t>
            </a:r>
            <a:r>
              <a:rPr lang="fr-FR" dirty="0" err="1"/>
              <a:t>objectivo</a:t>
            </a:r>
            <a:r>
              <a:rPr lang="fr-FR" dirty="0"/>
              <a:t> de Al </a:t>
            </a:r>
            <a:r>
              <a:rPr lang="fr-FR" dirty="0" err="1"/>
              <a:t>andalus</a:t>
            </a:r>
            <a:r>
              <a:rPr lang="fr-FR" dirty="0"/>
              <a:t>.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88" y="2105819"/>
            <a:ext cx="6350000" cy="4089400"/>
          </a:xfrm>
        </p:spPr>
      </p:pic>
    </p:spTree>
    <p:extLst>
      <p:ext uri="{BB962C8B-B14F-4D97-AF65-F5344CB8AC3E}">
        <p14:creationId xmlns:p14="http://schemas.microsoft.com/office/powerpoint/2010/main" val="283165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7526"/>
            <a:ext cx="12192000" cy="7366980"/>
          </a:xfrm>
        </p:spPr>
      </p:pic>
    </p:spTree>
    <p:extLst>
      <p:ext uri="{BB962C8B-B14F-4D97-AF65-F5344CB8AC3E}">
        <p14:creationId xmlns:p14="http://schemas.microsoft.com/office/powerpoint/2010/main" val="423948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0439"/>
            <a:ext cx="10402957" cy="1400530"/>
          </a:xfrm>
        </p:spPr>
        <p:txBody>
          <a:bodyPr/>
          <a:lstStyle/>
          <a:p>
            <a:r>
              <a:rPr lang="es-ES" sz="2000" b="1" dirty="0"/>
              <a:t>	B-	La experiencia española con la ETA al servicio de la lucha contra el terrorismo islámico.</a:t>
            </a:r>
            <a:endParaRPr lang="fr-FR" sz="20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2" y="980704"/>
            <a:ext cx="8947052" cy="5157712"/>
          </a:xfrm>
        </p:spPr>
      </p:pic>
      <p:sp>
        <p:nvSpPr>
          <p:cNvPr id="5" name="ZoneTexte 4"/>
          <p:cNvSpPr txBox="1"/>
          <p:nvPr/>
        </p:nvSpPr>
        <p:spPr>
          <a:xfrm>
            <a:off x="4429488" y="6138416"/>
            <a:ext cx="64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El G5 Sahel</a:t>
            </a:r>
          </a:p>
        </p:txBody>
      </p:sp>
    </p:spTree>
    <p:extLst>
      <p:ext uri="{BB962C8B-B14F-4D97-AF65-F5344CB8AC3E}">
        <p14:creationId xmlns:p14="http://schemas.microsoft.com/office/powerpoint/2010/main" val="364148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723571"/>
            <a:ext cx="2857500" cy="41529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63" y="2883876"/>
            <a:ext cx="7428771" cy="358736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02157" y="940904"/>
            <a:ext cx="6149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	Jean-François Mayer, fundador del instituto </a:t>
            </a:r>
            <a:r>
              <a:rPr lang="es-ES" dirty="0" err="1"/>
              <a:t>religioscope</a:t>
            </a:r>
            <a:r>
              <a:rPr lang="es-ES" dirty="0"/>
              <a:t> de Friburgo en Suiza, los terroristas deben ir en cárcel: España de esta manera se las arregla para renunciar a la violencia más de 400 personas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62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</a:t>
            </a:r>
            <a:r>
              <a:rPr lang="fr-FR" dirty="0" err="1"/>
              <a:t>coaliciòn</a:t>
            </a:r>
            <a:r>
              <a:rPr lang="fr-FR" dirty="0"/>
              <a:t> </a:t>
            </a:r>
            <a:r>
              <a:rPr lang="fr-FR" dirty="0" err="1"/>
              <a:t>mundial</a:t>
            </a:r>
            <a:r>
              <a:rPr lang="fr-FR" dirty="0"/>
              <a:t> en contra de </a:t>
            </a:r>
            <a:r>
              <a:rPr lang="fr-FR" dirty="0" err="1"/>
              <a:t>Daesh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7" y="1726553"/>
            <a:ext cx="7958430" cy="4977302"/>
          </a:xfrm>
        </p:spPr>
      </p:pic>
    </p:spTree>
    <p:extLst>
      <p:ext uri="{BB962C8B-B14F-4D97-AF65-F5344CB8AC3E}">
        <p14:creationId xmlns:p14="http://schemas.microsoft.com/office/powerpoint/2010/main" val="47283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5955" y="797274"/>
            <a:ext cx="9404723" cy="1400530"/>
          </a:xfrm>
        </p:spPr>
        <p:txBody>
          <a:bodyPr/>
          <a:lstStyle/>
          <a:p>
            <a:pPr algn="ctr"/>
            <a:r>
              <a:rPr lang="fr-FR" b="1" u="sng" dirty="0"/>
              <a:t>DEBATE</a:t>
            </a:r>
            <a:br>
              <a:rPr lang="fr-FR" b="1" u="sng" dirty="0"/>
            </a:br>
            <a:br>
              <a:rPr lang="fr-FR" dirty="0"/>
            </a:br>
            <a:r>
              <a:rPr lang="fr-FR" dirty="0"/>
              <a:t>Se </a:t>
            </a:r>
            <a:r>
              <a:rPr lang="fr-FR" dirty="0" err="1"/>
              <a:t>puede</a:t>
            </a:r>
            <a:r>
              <a:rPr lang="fr-FR" dirty="0"/>
              <a:t> </a:t>
            </a:r>
            <a:r>
              <a:rPr lang="fr-FR" dirty="0" err="1"/>
              <a:t>hablar</a:t>
            </a:r>
            <a:r>
              <a:rPr lang="fr-FR" dirty="0"/>
              <a:t> de un solo </a:t>
            </a:r>
            <a:r>
              <a:rPr lang="fr-FR" dirty="0" err="1"/>
              <a:t>terorismo</a:t>
            </a:r>
            <a:r>
              <a:rPr lang="fr-FR" dirty="0"/>
              <a:t> </a:t>
            </a:r>
            <a:r>
              <a:rPr lang="fr-FR" dirty="0" err="1"/>
              <a:t>como</a:t>
            </a:r>
            <a:r>
              <a:rPr lang="fr-FR" dirty="0"/>
              <a:t> </a:t>
            </a:r>
            <a:r>
              <a:rPr lang="fr-FR" dirty="0" err="1"/>
              <a:t>crimen</a:t>
            </a:r>
            <a:r>
              <a:rPr lang="fr-FR" dirty="0"/>
              <a:t> global o de </a:t>
            </a:r>
            <a:r>
              <a:rPr lang="fr-FR" dirty="0" err="1"/>
              <a:t>diferentes</a:t>
            </a:r>
            <a:r>
              <a:rPr lang="fr-FR" dirty="0"/>
              <a:t> </a:t>
            </a:r>
            <a:r>
              <a:rPr lang="fr-FR" dirty="0" err="1"/>
              <a:t>tipos</a:t>
            </a:r>
            <a:r>
              <a:rPr lang="fr-FR" dirty="0"/>
              <a:t> de </a:t>
            </a:r>
            <a:r>
              <a:rPr lang="fr-FR" dirty="0" err="1"/>
              <a:t>terrorismos</a:t>
            </a:r>
            <a:r>
              <a:rPr lang="fr-F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53241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991" y="1255078"/>
            <a:ext cx="8112602" cy="540551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04801" y="956305"/>
            <a:ext cx="295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A- ETA: 43 años de terror</a:t>
            </a:r>
            <a:r>
              <a:rPr lang="fr-FR" b="1" dirty="0"/>
              <a:t>.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04801" y="318977"/>
            <a:ext cx="100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I- </a:t>
            </a:r>
            <a:r>
              <a:rPr lang="fr-FR" sz="2000" b="1" u="sng" dirty="0" err="1"/>
              <a:t>Hacer</a:t>
            </a:r>
            <a:r>
              <a:rPr lang="fr-FR" sz="2000" b="1" u="sng" dirty="0"/>
              <a:t> </a:t>
            </a:r>
            <a:r>
              <a:rPr lang="fr-FR" sz="2000" b="1" u="sng" dirty="0" err="1"/>
              <a:t>frente</a:t>
            </a:r>
            <a:r>
              <a:rPr lang="fr-FR" sz="2000" b="1" u="sng" dirty="0"/>
              <a:t> al </a:t>
            </a:r>
            <a:r>
              <a:rPr lang="fr-FR" sz="2000" b="1" u="sng" dirty="0" err="1"/>
              <a:t>terrorismo</a:t>
            </a:r>
            <a:r>
              <a:rPr lang="fr-FR" sz="2000" b="1" u="sng" dirty="0"/>
              <a:t> </a:t>
            </a:r>
            <a:r>
              <a:rPr lang="fr-FR" sz="2000" b="1" u="sng" dirty="0" err="1"/>
              <a:t>vasco</a:t>
            </a:r>
            <a:r>
              <a:rPr lang="fr-FR" sz="2000" b="1" u="sng" dirty="0"/>
              <a:t>: el </a:t>
            </a:r>
            <a:r>
              <a:rPr lang="fr-FR" sz="2000" b="1" u="sng" dirty="0" err="1"/>
              <a:t>reto</a:t>
            </a:r>
            <a:r>
              <a:rPr lang="fr-FR" sz="2000" b="1" u="sng" dirty="0"/>
              <a:t> para </a:t>
            </a:r>
            <a:r>
              <a:rPr lang="fr-FR" sz="2000" b="1" u="sng" dirty="0" err="1"/>
              <a:t>una</a:t>
            </a:r>
            <a:r>
              <a:rPr lang="fr-FR" sz="2000" b="1" u="sng" dirty="0"/>
              <a:t> </a:t>
            </a:r>
            <a:r>
              <a:rPr lang="fr-FR" sz="2000" b="1" u="sng" dirty="0" err="1"/>
              <a:t>Espana</a:t>
            </a:r>
            <a:r>
              <a:rPr lang="fr-FR" sz="2000" b="1" u="sng" dirty="0"/>
              <a:t> en </a:t>
            </a:r>
            <a:r>
              <a:rPr lang="fr-FR" sz="2000" b="1" u="sng" dirty="0" err="1"/>
              <a:t>plena</a:t>
            </a:r>
            <a:r>
              <a:rPr lang="fr-FR" sz="2000" b="1" u="sng" dirty="0"/>
              <a:t> </a:t>
            </a:r>
            <a:r>
              <a:rPr lang="fr-FR" sz="2000" b="1" u="sng" dirty="0" err="1"/>
              <a:t>tansicion</a:t>
            </a:r>
            <a:r>
              <a:rPr lang="fr-FR" sz="2000" b="1" u="sng" dirty="0"/>
              <a:t> </a:t>
            </a:r>
            <a:r>
              <a:rPr lang="fr-FR" sz="2000" b="1" u="sng" dirty="0" err="1"/>
              <a:t>politica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295202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ETA y </a:t>
            </a:r>
            <a:r>
              <a:rPr lang="fr-FR" dirty="0" err="1"/>
              <a:t>democracia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74" y="2200166"/>
            <a:ext cx="7175673" cy="36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</a:t>
            </a:r>
            <a:r>
              <a:rPr lang="fr-FR" dirty="0" err="1"/>
              <a:t>etapa</a:t>
            </a:r>
            <a:r>
              <a:rPr lang="fr-FR" dirty="0"/>
              <a:t> </a:t>
            </a:r>
            <a:r>
              <a:rPr lang="fr-FR" dirty="0" err="1"/>
              <a:t>socialista</a:t>
            </a:r>
            <a:r>
              <a:rPr lang="fr-FR" dirty="0"/>
              <a:t> y el PP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40253"/>
            <a:ext cx="5650777" cy="33054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38" y="3263611"/>
            <a:ext cx="4995863" cy="31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Atentado</a:t>
            </a:r>
            <a:r>
              <a:rPr lang="fr-FR" dirty="0"/>
              <a:t> de la T-4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72" y="2224922"/>
            <a:ext cx="9467557" cy="38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55395" y="1378066"/>
            <a:ext cx="9404723" cy="1400530"/>
          </a:xfrm>
        </p:spPr>
        <p:txBody>
          <a:bodyPr/>
          <a:lstStyle/>
          <a:p>
            <a:pPr algn="ctr"/>
            <a:r>
              <a:rPr lang="fr-FR" sz="2400" dirty="0"/>
              <a:t>Guerra </a:t>
            </a:r>
            <a:r>
              <a:rPr lang="fr-FR" sz="2400" dirty="0" err="1"/>
              <a:t>sucia</a:t>
            </a:r>
            <a:r>
              <a:rPr lang="fr-FR" sz="2400" dirty="0"/>
              <a:t> y </a:t>
            </a:r>
            <a:r>
              <a:rPr lang="fr-FR" sz="2400" dirty="0" err="1"/>
              <a:t>colaboraciòn</a:t>
            </a:r>
            <a:r>
              <a:rPr lang="fr-FR" sz="2400" dirty="0"/>
              <a:t> con Francia.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78331"/>
            <a:ext cx="5718544" cy="40359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89" y="3249384"/>
            <a:ext cx="4877223" cy="32555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5423" y="680484"/>
            <a:ext cx="997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B- Une </a:t>
            </a:r>
            <a:r>
              <a:rPr lang="fr-FR" b="1" dirty="0" err="1"/>
              <a:t>guerra</a:t>
            </a:r>
            <a:r>
              <a:rPr lang="fr-FR" b="1" dirty="0"/>
              <a:t> </a:t>
            </a:r>
            <a:r>
              <a:rPr lang="fr-FR" b="1" dirty="0" err="1"/>
              <a:t>ganada</a:t>
            </a:r>
            <a:r>
              <a:rPr lang="fr-FR" b="1" dirty="0"/>
              <a:t> </a:t>
            </a:r>
            <a:r>
              <a:rPr lang="fr-FR" b="1" dirty="0" err="1"/>
              <a:t>por</a:t>
            </a:r>
            <a:r>
              <a:rPr lang="fr-FR" b="1" dirty="0"/>
              <a:t> el </a:t>
            </a:r>
            <a:r>
              <a:rPr lang="fr-FR" b="1" dirty="0" err="1"/>
              <a:t>gobierno</a:t>
            </a:r>
            <a:r>
              <a:rPr lang="fr-FR" b="1" dirty="0"/>
              <a:t> </a:t>
            </a:r>
            <a:r>
              <a:rPr lang="fr-FR" b="1" dirty="0" err="1"/>
              <a:t>espanol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729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65" y="4931953"/>
            <a:ext cx="9404723" cy="140053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7" y="19447"/>
            <a:ext cx="5149325" cy="37249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38" y="3744363"/>
            <a:ext cx="9298083" cy="29940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096000" y="755374"/>
            <a:ext cx="4257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/>
              <a:t>Acuerdos</a:t>
            </a:r>
            <a:r>
              <a:rPr lang="fr-FR" sz="3600" dirty="0"/>
              <a:t> </a:t>
            </a:r>
            <a:r>
              <a:rPr lang="fr-FR" sz="3600" dirty="0" err="1"/>
              <a:t>politicos</a:t>
            </a:r>
            <a:r>
              <a:rPr lang="fr-FR" sz="3600" dirty="0"/>
              <a:t> y alto el </a:t>
            </a:r>
            <a:r>
              <a:rPr lang="fr-FR" sz="3600" dirty="0" err="1"/>
              <a:t>fuego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5977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3379" y="5712729"/>
            <a:ext cx="10515600" cy="1325563"/>
          </a:xfrm>
        </p:spPr>
        <p:txBody>
          <a:bodyPr/>
          <a:lstStyle/>
          <a:p>
            <a:r>
              <a:rPr lang="fr-FR" dirty="0"/>
              <a:t>Bandera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estado</a:t>
            </a:r>
            <a:r>
              <a:rPr lang="fr-FR" dirty="0"/>
              <a:t> </a:t>
            </a:r>
            <a:r>
              <a:rPr lang="fr-FR" dirty="0" err="1"/>
              <a:t>islamico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16" y="1361391"/>
            <a:ext cx="6528639" cy="4351338"/>
          </a:xfrm>
        </p:spPr>
      </p:pic>
      <p:sp>
        <p:nvSpPr>
          <p:cNvPr id="5" name="Rectangle 4"/>
          <p:cNvSpPr/>
          <p:nvPr/>
        </p:nvSpPr>
        <p:spPr>
          <a:xfrm>
            <a:off x="499529" y="203981"/>
            <a:ext cx="98266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u="sng" dirty="0"/>
              <a:t>II-	España frente a una nueva cara del terrorismo mundial: el terrorismo islámico</a:t>
            </a:r>
          </a:p>
          <a:p>
            <a:r>
              <a:rPr lang="es-ES" b="1" dirty="0"/>
              <a:t>	A- Terrorismo </a:t>
            </a:r>
            <a:r>
              <a:rPr lang="es-ES" b="1" dirty="0" err="1"/>
              <a:t>yihadista</a:t>
            </a:r>
            <a:r>
              <a:rPr lang="es-ES" b="1" dirty="0"/>
              <a:t> en España: amenaza directa y total</a:t>
            </a:r>
          </a:p>
        </p:txBody>
      </p:sp>
    </p:spTree>
    <p:extLst>
      <p:ext uri="{BB962C8B-B14F-4D97-AF65-F5344CB8AC3E}">
        <p14:creationId xmlns:p14="http://schemas.microsoft.com/office/powerpoint/2010/main" val="321023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3588264" cy="6405282"/>
          </a:xfrm>
        </p:spPr>
        <p:txBody>
          <a:bodyPr/>
          <a:lstStyle/>
          <a:p>
            <a:r>
              <a:rPr lang="fr-FR" sz="2800" dirty="0" err="1"/>
              <a:t>Unos</a:t>
            </a:r>
            <a:r>
              <a:rPr lang="fr-FR" sz="2800" dirty="0"/>
              <a:t> </a:t>
            </a:r>
            <a:r>
              <a:rPr lang="fr-FR" sz="2800" dirty="0" err="1"/>
              <a:t>meses</a:t>
            </a:r>
            <a:r>
              <a:rPr lang="fr-FR" sz="2800" dirty="0"/>
              <a:t> antes, Ben Laden </a:t>
            </a:r>
            <a:r>
              <a:rPr lang="fr-FR" sz="2800" dirty="0" err="1"/>
              <a:t>pronunciò</a:t>
            </a:r>
            <a:r>
              <a:rPr lang="fr-FR" sz="2800" dirty="0"/>
              <a:t> un </a:t>
            </a:r>
            <a:r>
              <a:rPr lang="fr-FR" sz="2800" dirty="0" err="1"/>
              <a:t>discursò</a:t>
            </a:r>
            <a:r>
              <a:rPr lang="fr-FR" sz="2800" dirty="0"/>
              <a:t> </a:t>
            </a:r>
            <a:r>
              <a:rPr lang="fr-FR" sz="2800" dirty="0" err="1"/>
              <a:t>donde</a:t>
            </a:r>
            <a:r>
              <a:rPr lang="fr-FR" sz="2800" dirty="0"/>
              <a:t> </a:t>
            </a:r>
            <a:r>
              <a:rPr lang="fr-FR" sz="2800" dirty="0" err="1"/>
              <a:t>amenaza</a:t>
            </a:r>
            <a:r>
              <a:rPr lang="fr-FR" sz="2800" dirty="0"/>
              <a:t> a </a:t>
            </a:r>
            <a:r>
              <a:rPr lang="fr-FR" sz="2800" dirty="0" err="1"/>
              <a:t>todos</a:t>
            </a:r>
            <a:r>
              <a:rPr lang="fr-FR" sz="2800" dirty="0"/>
              <a:t> los </a:t>
            </a:r>
            <a:r>
              <a:rPr lang="fr-FR" sz="2800" dirty="0" err="1"/>
              <a:t>paises</a:t>
            </a:r>
            <a:r>
              <a:rPr lang="fr-FR" sz="2800" dirty="0"/>
              <a:t> que le </a:t>
            </a:r>
            <a:r>
              <a:rPr lang="fr-FR" sz="2800" dirty="0" err="1"/>
              <a:t>ataquan</a:t>
            </a:r>
            <a:endParaRPr lang="fr-FR" sz="2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12" y="232275"/>
            <a:ext cx="5941254" cy="6337337"/>
          </a:xfrm>
        </p:spPr>
      </p:pic>
    </p:spTree>
    <p:extLst>
      <p:ext uri="{BB962C8B-B14F-4D97-AF65-F5344CB8AC3E}">
        <p14:creationId xmlns:p14="http://schemas.microsoft.com/office/powerpoint/2010/main" val="3887485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2818</TotalTime>
  <Words>123</Words>
  <Application>Microsoft Office PowerPoint</Application>
  <PresentationFormat>Grand écran</PresentationFormat>
  <Paragraphs>22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 ESSENCE</vt:lpstr>
      <vt:lpstr>Arial</vt:lpstr>
      <vt:lpstr>Century Gothic</vt:lpstr>
      <vt:lpstr>Wingdings 3</vt:lpstr>
      <vt:lpstr>Ion</vt:lpstr>
      <vt:lpstr>La Lucha antiterrorista española</vt:lpstr>
      <vt:lpstr>Présentation PowerPoint</vt:lpstr>
      <vt:lpstr>ETA y democracia</vt:lpstr>
      <vt:lpstr>La etapa socialista y el PP</vt:lpstr>
      <vt:lpstr>Atentado de la T-4</vt:lpstr>
      <vt:lpstr>Guerra sucia y colaboraciòn con Francia.</vt:lpstr>
      <vt:lpstr>Présentation PowerPoint</vt:lpstr>
      <vt:lpstr>Bandera del estado islamico</vt:lpstr>
      <vt:lpstr>Unos meses antes, Ben Laden pronunciò un discursò donde amenaza a todos los paises que le ataquan</vt:lpstr>
      <vt:lpstr>Présentation PowerPoint</vt:lpstr>
      <vt:lpstr>España, objectivo de Al andalus. </vt:lpstr>
      <vt:lpstr>Présentation PowerPoint</vt:lpstr>
      <vt:lpstr> B- La experiencia española con la ETA al servicio de la lucha contra el terrorismo islámico.</vt:lpstr>
      <vt:lpstr>Présentation PowerPoint</vt:lpstr>
      <vt:lpstr>La coaliciòn mundial en contra de Daesh</vt:lpstr>
      <vt:lpstr>DEBATE  Se puede hablar de un solo terorismo como crimen global o de diferentes tipos de terrorismos?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Lucha antiterrorista española</dc:title>
  <dc:creator>francois1 guergadic</dc:creator>
  <cp:lastModifiedBy>francois1 guergadic</cp:lastModifiedBy>
  <cp:revision>14</cp:revision>
  <dcterms:created xsi:type="dcterms:W3CDTF">2016-11-20T10:29:45Z</dcterms:created>
  <dcterms:modified xsi:type="dcterms:W3CDTF">2016-11-27T14:08:52Z</dcterms:modified>
</cp:coreProperties>
</file>